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6" r:id="rId8"/>
    <p:sldId id="272" r:id="rId9"/>
    <p:sldId id="283" r:id="rId10"/>
    <p:sldId id="273" r:id="rId11"/>
    <p:sldId id="274" r:id="rId12"/>
    <p:sldId id="269" r:id="rId13"/>
    <p:sldId id="270" r:id="rId14"/>
    <p:sldId id="275" r:id="rId15"/>
    <p:sldId id="281" r:id="rId16"/>
    <p:sldId id="282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5" y="142852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</a:t>
            </a:r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Ойховский детский сад № 3 « Колокольчик»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714620"/>
            <a:ext cx="88589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Музыкально-психологический проект 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среднего возраста</a:t>
            </a:r>
          </a:p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Музыка и мое настроение».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5214950"/>
            <a:ext cx="3757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 педагог-психолог Ковалева В.В.</a:t>
            </a:r>
          </a:p>
          <a:p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Пустовалова Н.А.</a:t>
            </a:r>
            <a:endParaRPr lang="ru-RU" sz="1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57422" y="0"/>
            <a:ext cx="47863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Вторник:</a:t>
            </a: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 гостях у кота Леопольда»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0220111_105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962463">
            <a:off x="785786" y="3643314"/>
            <a:ext cx="2928958" cy="2020675"/>
          </a:xfrm>
          <a:prstGeom prst="rect">
            <a:avLst/>
          </a:prstGeom>
        </p:spPr>
      </p:pic>
      <p:pic>
        <p:nvPicPr>
          <p:cNvPr id="5" name="Рисунок 4" descr="IMG_20220111_1051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790956">
            <a:off x="5429929" y="3643983"/>
            <a:ext cx="2786082" cy="2786106"/>
          </a:xfrm>
          <a:prstGeom prst="rect">
            <a:avLst/>
          </a:prstGeom>
        </p:spPr>
      </p:pic>
      <p:pic>
        <p:nvPicPr>
          <p:cNvPr id="6" name="Рисунок 5" descr="IMG_20220111_10460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66431">
            <a:off x="3918651" y="1134196"/>
            <a:ext cx="3110629" cy="2419378"/>
          </a:xfrm>
          <a:prstGeom prst="rect">
            <a:avLst/>
          </a:prstGeom>
        </p:spPr>
      </p:pic>
      <p:pic>
        <p:nvPicPr>
          <p:cNvPr id="7" name="Picture 2" descr="C:\Users\User\Desktop\img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2643174" cy="3643314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1785918" y="1214422"/>
            <a:ext cx="2428892" cy="15716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Музыкальное развлечение </a:t>
            </a:r>
          </a:p>
          <a:p>
            <a:pPr algn="ctr"/>
            <a:r>
              <a:rPr lang="ru-RU" dirty="0" smtClean="0"/>
              <a:t>« Игры с котом Леопольдом».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User\Desktop\img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3"/>
            <a:ext cx="2695019" cy="3714776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>
            <a:off x="3000364" y="642918"/>
            <a:ext cx="3929090" cy="15716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Выставка рисунков : </a:t>
            </a:r>
          </a:p>
          <a:p>
            <a:pPr algn="ctr"/>
            <a:r>
              <a:rPr lang="ru-RU" dirty="0" smtClean="0"/>
              <a:t>« Ребята, давайте жить дружно».</a:t>
            </a:r>
            <a:endParaRPr lang="ru-RU" dirty="0"/>
          </a:p>
        </p:txBody>
      </p:sp>
      <p:pic>
        <p:nvPicPr>
          <p:cNvPr id="9" name="Рисунок 8" descr="IMG_20220111_130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2050" y="2500306"/>
            <a:ext cx="3834792" cy="3143272"/>
          </a:xfrm>
          <a:prstGeom prst="rect">
            <a:avLst/>
          </a:prstGeom>
        </p:spPr>
      </p:pic>
      <p:pic>
        <p:nvPicPr>
          <p:cNvPr id="10" name="Рисунок 9" descr="20220111_1057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9797315">
            <a:off x="1207421" y="3411650"/>
            <a:ext cx="3214678" cy="2411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214290"/>
            <a:ext cx="3571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Среда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«Калейдоскоп эмоций».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428728" y="1071546"/>
            <a:ext cx="3286148" cy="78581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Игровое занятие « Я и мое настроение»</a:t>
            </a:r>
            <a:endParaRPr lang="ru-RU" dirty="0"/>
          </a:p>
        </p:txBody>
      </p:sp>
      <p:sp>
        <p:nvSpPr>
          <p:cNvPr id="8" name="Блок-схема: перфолента 7"/>
          <p:cNvSpPr/>
          <p:nvPr/>
        </p:nvSpPr>
        <p:spPr>
          <a:xfrm rot="771373">
            <a:off x="5101201" y="1711120"/>
            <a:ext cx="3368883" cy="102274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Сказкотерапия</a:t>
            </a:r>
          </a:p>
          <a:p>
            <a:pPr algn="ctr"/>
            <a:r>
              <a:rPr lang="ru-RU" dirty="0" smtClean="0"/>
              <a:t> « Сказка про Умку». </a:t>
            </a:r>
            <a:endParaRPr lang="ru-RU" dirty="0"/>
          </a:p>
        </p:txBody>
      </p:sp>
      <p:pic>
        <p:nvPicPr>
          <p:cNvPr id="9" name="Рисунок 8" descr="IMG_20220112_1025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1" y="1857364"/>
            <a:ext cx="2786082" cy="2089561"/>
          </a:xfrm>
          <a:prstGeom prst="rect">
            <a:avLst/>
          </a:prstGeom>
        </p:spPr>
      </p:pic>
      <p:pic>
        <p:nvPicPr>
          <p:cNvPr id="10" name="Рисунок 9" descr="IMG_20220112_1024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4000504"/>
            <a:ext cx="2786082" cy="2089562"/>
          </a:xfrm>
          <a:prstGeom prst="rect">
            <a:avLst/>
          </a:prstGeom>
        </p:spPr>
      </p:pic>
      <p:pic>
        <p:nvPicPr>
          <p:cNvPr id="11" name="Рисунок 10" descr="IMG_20220112_1029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000372"/>
            <a:ext cx="3357586" cy="2518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 rot="482523">
            <a:off x="5492775" y="1362332"/>
            <a:ext cx="3215508" cy="1134095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Коллективная аппликация</a:t>
            </a:r>
          </a:p>
          <a:p>
            <a:pPr algn="ctr"/>
            <a:r>
              <a:rPr lang="ru-RU" dirty="0" smtClean="0"/>
              <a:t>« Цветок настроения».</a:t>
            </a:r>
            <a:endParaRPr lang="ru-RU" dirty="0"/>
          </a:p>
        </p:txBody>
      </p:sp>
      <p:sp>
        <p:nvSpPr>
          <p:cNvPr id="13" name="Блок-схема: перфолента 12"/>
          <p:cNvSpPr/>
          <p:nvPr/>
        </p:nvSpPr>
        <p:spPr>
          <a:xfrm rot="420826">
            <a:off x="859735" y="128980"/>
            <a:ext cx="3898570" cy="13688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cs typeface="Times New Roman" pitchFamily="18" charset="0"/>
              </a:rPr>
              <a:t>Психологическая игра </a:t>
            </a:r>
          </a:p>
          <a:p>
            <a:pPr algn="ctr"/>
            <a:r>
              <a:rPr lang="ru-RU" dirty="0" smtClean="0">
                <a:cs typeface="Times New Roman" pitchFamily="18" charset="0"/>
              </a:rPr>
              <a:t>« Коробочка ощущений»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4" name="Рисунок 13" descr="IMG_20220110_1048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3214678" cy="2411009"/>
          </a:xfrm>
          <a:prstGeom prst="rect">
            <a:avLst/>
          </a:prstGeom>
        </p:spPr>
      </p:pic>
      <p:pic>
        <p:nvPicPr>
          <p:cNvPr id="15" name="Рисунок 14" descr="IMG_20220110_1049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714752"/>
            <a:ext cx="2952770" cy="2214578"/>
          </a:xfrm>
          <a:prstGeom prst="rect">
            <a:avLst/>
          </a:prstGeom>
        </p:spPr>
      </p:pic>
      <p:pic>
        <p:nvPicPr>
          <p:cNvPr id="17" name="Рисунок 16" descr="IMG-20220110-WA00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2452681"/>
            <a:ext cx="2928958" cy="39052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214291"/>
            <a:ext cx="5572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Четверг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 поисках хорошего настроения».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 rot="589373">
            <a:off x="4153442" y="1611539"/>
            <a:ext cx="3929090" cy="1293169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Игровая дискотека </a:t>
            </a:r>
          </a:p>
          <a:p>
            <a:pPr algn="ctr"/>
            <a:r>
              <a:rPr lang="ru-RU" dirty="0" smtClean="0"/>
              <a:t>« Двигайся больше».</a:t>
            </a:r>
            <a:endParaRPr lang="ru-RU" dirty="0"/>
          </a:p>
        </p:txBody>
      </p:sp>
      <p:pic>
        <p:nvPicPr>
          <p:cNvPr id="9" name="Рисунок 8" descr="IMG_20220113_1029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71546"/>
            <a:ext cx="2714612" cy="2035959"/>
          </a:xfrm>
          <a:prstGeom prst="rect">
            <a:avLst/>
          </a:prstGeom>
        </p:spPr>
      </p:pic>
      <p:pic>
        <p:nvPicPr>
          <p:cNvPr id="14" name="Рисунок 13" descr="IMG_20220113_104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3786190"/>
            <a:ext cx="3428992" cy="2571744"/>
          </a:xfrm>
          <a:prstGeom prst="rect">
            <a:avLst/>
          </a:prstGeom>
        </p:spPr>
      </p:pic>
      <p:pic>
        <p:nvPicPr>
          <p:cNvPr id="15" name="Рисунок 14" descr="IMG_20220113_10421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85852" y="3357562"/>
            <a:ext cx="3500462" cy="26253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 rot="589373">
            <a:off x="5553274" y="1834950"/>
            <a:ext cx="2983519" cy="94765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Рисование </a:t>
            </a:r>
          </a:p>
          <a:p>
            <a:pPr algn="ctr"/>
            <a:r>
              <a:rPr lang="ru-RU" dirty="0" smtClean="0"/>
              <a:t> « Веселые смайлики</a:t>
            </a:r>
            <a:endParaRPr lang="ru-RU" dirty="0"/>
          </a:p>
        </p:txBody>
      </p:sp>
      <p:pic>
        <p:nvPicPr>
          <p:cNvPr id="10" name="Рисунок 9" descr="IMG_20220114_1044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857496"/>
            <a:ext cx="3357554" cy="2518166"/>
          </a:xfrm>
          <a:prstGeom prst="rect">
            <a:avLst/>
          </a:prstGeom>
        </p:spPr>
      </p:pic>
      <p:pic>
        <p:nvPicPr>
          <p:cNvPr id="11" name="Рисунок 10" descr="IMG_20220114_1044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1214422"/>
            <a:ext cx="3143240" cy="2357430"/>
          </a:xfrm>
          <a:prstGeom prst="rect">
            <a:avLst/>
          </a:prstGeom>
        </p:spPr>
      </p:pic>
      <p:sp>
        <p:nvSpPr>
          <p:cNvPr id="12" name="Блок-схема: перфолента 11"/>
          <p:cNvSpPr/>
          <p:nvPr/>
        </p:nvSpPr>
        <p:spPr>
          <a:xfrm>
            <a:off x="500034" y="214290"/>
            <a:ext cx="4714908" cy="142876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Психологическая акция «Для поднятия настроения оторвите номерок объявления»</a:t>
            </a:r>
            <a:endParaRPr lang="ru-RU" dirty="0"/>
          </a:p>
        </p:txBody>
      </p:sp>
      <p:pic>
        <p:nvPicPr>
          <p:cNvPr id="13" name="Рисунок 12" descr="20220114_07492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420528">
            <a:off x="357158" y="3786190"/>
            <a:ext cx="2095483" cy="1571612"/>
          </a:xfrm>
          <a:prstGeom prst="rect">
            <a:avLst/>
          </a:prstGeom>
        </p:spPr>
      </p:pic>
      <p:pic>
        <p:nvPicPr>
          <p:cNvPr id="16" name="Рисунок 15" descr="20220114_07484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2200260">
            <a:off x="2857488" y="3929066"/>
            <a:ext cx="2000264" cy="1500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Блок-схема: перфолента 7"/>
          <p:cNvSpPr/>
          <p:nvPr/>
        </p:nvSpPr>
        <p:spPr>
          <a:xfrm rot="20833028">
            <a:off x="251446" y="1061709"/>
            <a:ext cx="2640318" cy="130555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Музыкальный спектакль « У солнышка в гостях».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14546" y="142852"/>
            <a:ext cx="461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Пятница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 Веселые ребята»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IMG-20220114-WA00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2857495"/>
            <a:ext cx="2143140" cy="2857519"/>
          </a:xfrm>
          <a:prstGeom prst="rect">
            <a:avLst/>
          </a:prstGeom>
        </p:spPr>
      </p:pic>
      <p:pic>
        <p:nvPicPr>
          <p:cNvPr id="14" name="Рисунок 13" descr="IMG-20220114-WA0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80744">
            <a:off x="3172946" y="1838241"/>
            <a:ext cx="1928826" cy="2571767"/>
          </a:xfrm>
          <a:prstGeom prst="rect">
            <a:avLst/>
          </a:prstGeom>
        </p:spPr>
      </p:pic>
      <p:pic>
        <p:nvPicPr>
          <p:cNvPr id="15" name="Рисунок 14" descr="IMG-20220114-WA00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03236">
            <a:off x="5481108" y="956290"/>
            <a:ext cx="3047989" cy="2285992"/>
          </a:xfrm>
          <a:prstGeom prst="rect">
            <a:avLst/>
          </a:prstGeom>
        </p:spPr>
      </p:pic>
      <p:pic>
        <p:nvPicPr>
          <p:cNvPr id="16" name="Рисунок 15" descr="IMG-20220114-WA000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3500438"/>
            <a:ext cx="2196719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14546" y="142852"/>
            <a:ext cx="4616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928670"/>
            <a:ext cx="5907248" cy="4424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85852" y="142852"/>
            <a:ext cx="7143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Продолжительность проекта: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краткосрочный (1 неделя).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проекта: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информационно-творческий.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1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 проекта: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средней группы,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педагог-психолог,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музыкальный руководитель, педагоги, родители.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85985" y="285728"/>
            <a:ext cx="43424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Актуальность.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428736"/>
            <a:ext cx="73581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Эмоциональная сфера является ведущей сферой психики в дошкольном детстве. Она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играет решающую роль в становлении личности ребенка, регуляции его высших психических функций, а также поведения в целом. </a:t>
            </a:r>
          </a:p>
          <a:p>
            <a:pPr indent="457200" algn="just">
              <a:lnSpc>
                <a:spcPct val="150000"/>
              </a:lnSpc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А музыкальное искусство влияет  на эмоции и интеллект ребенка , так как эмоциональная отзывчивость на музыку, связана с воспитанием таких качеств личности, как доброта, любовь и дружба, умение сочувствовать другому человеку. Все эти составляющие способствуют становлению гармонично развитой личности ребенка. 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357298"/>
            <a:ext cx="735811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</a:p>
          <a:p>
            <a:pPr algn="just">
              <a:lnSpc>
                <a:spcPct val="150000"/>
              </a:lnSpc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эмоциональной сферы детей через совместную деятельность педагога-психолога, музыкального руководителя и детей, по средствам музыкальных произведений.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535901"/>
            <a:ext cx="707236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проекта:</a:t>
            </a: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детей: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-расширять знания детей о чувствах, эмоциях;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-формировать чувство контроля над своими эмоциями, умение ими управлять;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расширять знания детей о музыке;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дружеские взаимоотношения между детьми.</a:t>
            </a: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педагогов:</a:t>
            </a: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-совершенствовать  работу по развитию эмоциональной сферы детей.</a:t>
            </a: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пониманию родителями чувств и эмоций своего ребенка.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738664"/>
            <a:ext cx="621510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Подготовительный:</a:t>
            </a:r>
            <a:r>
              <a:rPr lang="ru-RU" sz="2800" dirty="0" smtClean="0"/>
              <a:t> 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Постановка цели и задач;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Составление плана деятельности;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Подбор материала по данной теме;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Подбор информации для родителей;</a:t>
            </a:r>
          </a:p>
          <a:p>
            <a:pPr algn="just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Подготовка атрибутов к итоговому мероприятию.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Основной: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работы.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Заключительный:</a:t>
            </a:r>
          </a:p>
          <a:p>
            <a:pPr algn="just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Итоговое мероприятие «У солнышка в гостях».</a:t>
            </a: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738664"/>
            <a:ext cx="621510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формируется понятие о своих чувствах, переживаниях;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-снизится уровень тревожности;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-развитие чувства сопереживания  окружающим;</a:t>
            </a:r>
          </a:p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-формирование понимания настроения музыкальных произведений.</a:t>
            </a:r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142852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Понедельник: </a:t>
            </a:r>
          </a:p>
          <a:p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« В стране веселого настроения»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220110_1043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364182">
            <a:off x="136418" y="1546546"/>
            <a:ext cx="3143240" cy="2357430"/>
          </a:xfrm>
          <a:prstGeom prst="rect">
            <a:avLst/>
          </a:prstGeom>
        </p:spPr>
      </p:pic>
      <p:pic>
        <p:nvPicPr>
          <p:cNvPr id="5" name="Рисунок 4" descr="20220110_1044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630111">
            <a:off x="5700231" y="1776854"/>
            <a:ext cx="3203008" cy="2402256"/>
          </a:xfrm>
          <a:prstGeom prst="rect">
            <a:avLst/>
          </a:prstGeom>
        </p:spPr>
      </p:pic>
      <p:sp>
        <p:nvSpPr>
          <p:cNvPr id="6" name="Блок-схема: перфолента 5"/>
          <p:cNvSpPr/>
          <p:nvPr/>
        </p:nvSpPr>
        <p:spPr>
          <a:xfrm>
            <a:off x="2714612" y="928670"/>
            <a:ext cx="3071834" cy="15716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Игровое мероприятие</a:t>
            </a:r>
          </a:p>
          <a:p>
            <a:pPr algn="ctr"/>
            <a:r>
              <a:rPr lang="ru-RU" dirty="0" smtClean="0"/>
              <a:t> « В стране веселого настроения».</a:t>
            </a:r>
            <a:endParaRPr lang="ru-RU" dirty="0"/>
          </a:p>
        </p:txBody>
      </p:sp>
      <p:pic>
        <p:nvPicPr>
          <p:cNvPr id="7" name="Рисунок 6" descr="IMG_20220110_1034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4000504"/>
            <a:ext cx="2928958" cy="219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09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Блок-схема: перфолента 5"/>
          <p:cNvSpPr/>
          <p:nvPr/>
        </p:nvSpPr>
        <p:spPr>
          <a:xfrm rot="21115210">
            <a:off x="658519" y="466398"/>
            <a:ext cx="4714908" cy="15716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Изо-деятельность « Веселые нотки».</a:t>
            </a:r>
            <a:endParaRPr lang="ru-RU" dirty="0"/>
          </a:p>
        </p:txBody>
      </p:sp>
      <p:pic>
        <p:nvPicPr>
          <p:cNvPr id="8" name="Рисунок 7" descr="IMG_20220111_1055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3" y="1910942"/>
            <a:ext cx="4310093" cy="3232570"/>
          </a:xfrm>
          <a:prstGeom prst="rect">
            <a:avLst/>
          </a:prstGeom>
        </p:spPr>
      </p:pic>
      <p:pic>
        <p:nvPicPr>
          <p:cNvPr id="9" name="Рисунок 8" descr="20220110_1057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683905">
            <a:off x="678099" y="2623339"/>
            <a:ext cx="3432553" cy="2574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373</Words>
  <PresentationFormat>Экран (4:3)</PresentationFormat>
  <Paragraphs>87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41</cp:revision>
  <dcterms:created xsi:type="dcterms:W3CDTF">2022-02-06T10:36:04Z</dcterms:created>
  <dcterms:modified xsi:type="dcterms:W3CDTF">2022-02-28T06:20:09Z</dcterms:modified>
</cp:coreProperties>
</file>